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69" r:id="rId3"/>
    <p:sldId id="270" r:id="rId4"/>
    <p:sldId id="271" r:id="rId5"/>
    <p:sldId id="274" r:id="rId6"/>
    <p:sldId id="272" r:id="rId7"/>
    <p:sldId id="273" r:id="rId8"/>
    <p:sldId id="267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9EFC12B-4B2A-4E8E-83BD-E48F6DC3A935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CCF9EAF0-984D-479E-95A6-82064F31F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77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C12B-4B2A-4E8E-83BD-E48F6DC3A935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EAF0-984D-479E-95A6-82064F31F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40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C12B-4B2A-4E8E-83BD-E48F6DC3A935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EAF0-984D-479E-95A6-82064F31F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341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C12B-4B2A-4E8E-83BD-E48F6DC3A935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EAF0-984D-479E-95A6-82064F31F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065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C12B-4B2A-4E8E-83BD-E48F6DC3A935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EAF0-984D-479E-95A6-82064F31F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0597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C12B-4B2A-4E8E-83BD-E48F6DC3A935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EAF0-984D-479E-95A6-82064F31F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9634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C12B-4B2A-4E8E-83BD-E48F6DC3A935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EAF0-984D-479E-95A6-82064F31F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887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C12B-4B2A-4E8E-83BD-E48F6DC3A935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EAF0-984D-479E-95A6-82064F31F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547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C12B-4B2A-4E8E-83BD-E48F6DC3A935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EAF0-984D-479E-95A6-82064F31F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44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C12B-4B2A-4E8E-83BD-E48F6DC3A935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EAF0-984D-479E-95A6-82064F31F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76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C12B-4B2A-4E8E-83BD-E48F6DC3A935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EAF0-984D-479E-95A6-82064F31F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76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C12B-4B2A-4E8E-83BD-E48F6DC3A935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EAF0-984D-479E-95A6-82064F31F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04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C12B-4B2A-4E8E-83BD-E48F6DC3A935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EAF0-984D-479E-95A6-82064F31F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416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C12B-4B2A-4E8E-83BD-E48F6DC3A935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EAF0-984D-479E-95A6-82064F31F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270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C12B-4B2A-4E8E-83BD-E48F6DC3A935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EAF0-984D-479E-95A6-82064F31F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22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C12B-4B2A-4E8E-83BD-E48F6DC3A935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EAF0-984D-479E-95A6-82064F31F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737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C12B-4B2A-4E8E-83BD-E48F6DC3A935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EAF0-984D-479E-95A6-82064F31F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156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9EFC12B-4B2A-4E8E-83BD-E48F6DC3A935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CF9EAF0-984D-479E-95A6-82064F31F6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91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621792"/>
            <a:ext cx="9144000" cy="28881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GUIA RAPIDA PARA CAMPUS VIRTUAL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https://uedi.ingenieria.usac.edu.gt/campus/login/</a:t>
            </a:r>
            <a:endParaRPr lang="es-ES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14144" y="4296982"/>
            <a:ext cx="8753856" cy="106140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DEPARTAMeNTO IDIOMA TECNICO –FIUSAC-</a:t>
            </a:r>
          </a:p>
          <a:p>
            <a:endParaRPr lang="es-E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2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Iconos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450" t="17866" r="54488" b="77634"/>
          <a:stretch/>
        </p:blipFill>
        <p:spPr>
          <a:xfrm>
            <a:off x="1327150" y="2258556"/>
            <a:ext cx="3305810" cy="661162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68" t="26865" r="57161" b="68746"/>
          <a:stretch/>
        </p:blipFill>
        <p:spPr>
          <a:xfrm>
            <a:off x="1327150" y="3156267"/>
            <a:ext cx="3305810" cy="82645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1771" t="54753" r="57292" b="40580"/>
          <a:stretch/>
        </p:blipFill>
        <p:spPr>
          <a:xfrm>
            <a:off x="1327150" y="4219268"/>
            <a:ext cx="3305810" cy="8815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1629" t="75134" r="58400" b="20112"/>
          <a:stretch/>
        </p:blipFill>
        <p:spPr>
          <a:xfrm>
            <a:off x="1327149" y="5320611"/>
            <a:ext cx="3305811" cy="984974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4815839" y="2258555"/>
            <a:ext cx="6376417" cy="4047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Actividad de examen “short quiz”, “final exam”, etc.</a:t>
            </a:r>
          </a:p>
          <a:p>
            <a:endParaRPr lang="en-US" dirty="0"/>
          </a:p>
          <a:p>
            <a:r>
              <a:rPr lang="en-US" dirty="0" smtClean="0"/>
              <a:t>Actividad para debatir sobre temas propuestos.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Actividad donde se puede cargar la tarea.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Apartado que contiene un documentos agrupados.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636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Cuestionario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5" y="2633472"/>
            <a:ext cx="8761412" cy="3179064"/>
          </a:xfrm>
        </p:spPr>
        <p:txBody>
          <a:bodyPr/>
          <a:lstStyle/>
          <a:p>
            <a:r>
              <a:rPr lang="en-US" dirty="0" smtClean="0"/>
              <a:t>Primero muesta unas breves caracteristicas del cuestionario.</a:t>
            </a:r>
          </a:p>
          <a:p>
            <a:r>
              <a:rPr lang="en-US" dirty="0" smtClean="0"/>
              <a:t>Luego muestra una ventana y pulsar “Comenzar intento”</a:t>
            </a:r>
          </a:p>
          <a:p>
            <a:r>
              <a:rPr lang="en-US" dirty="0" smtClean="0"/>
              <a:t>Se puede iniciar el cuestionario.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071" t="17866" r="65660" b="78144"/>
          <a:stretch/>
        </p:blipFill>
        <p:spPr>
          <a:xfrm>
            <a:off x="1154953" y="2017256"/>
            <a:ext cx="533400" cy="5862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9400" t="52520" r="46600" b="20600"/>
          <a:stretch/>
        </p:blipFill>
        <p:spPr>
          <a:xfrm>
            <a:off x="1597152" y="3928364"/>
            <a:ext cx="4145280" cy="2048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7200" t="45640" r="38400" b="23800"/>
          <a:stretch/>
        </p:blipFill>
        <p:spPr>
          <a:xfrm>
            <a:off x="7244183" y="3928364"/>
            <a:ext cx="2974848" cy="2328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Elipse 6"/>
          <p:cNvSpPr/>
          <p:nvPr/>
        </p:nvSpPr>
        <p:spPr>
          <a:xfrm>
            <a:off x="1313086" y="3832352"/>
            <a:ext cx="4819490" cy="16418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2062894" y="5471414"/>
            <a:ext cx="3143090" cy="3799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7449312" y="5596636"/>
            <a:ext cx="1826354" cy="3799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29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5" y="3182112"/>
            <a:ext cx="8761411" cy="1926336"/>
          </a:xfrm>
        </p:spPr>
        <p:txBody>
          <a:bodyPr/>
          <a:lstStyle/>
          <a:p>
            <a:r>
              <a:rPr lang="en-US" dirty="0" smtClean="0"/>
              <a:t>Seleccionar el tema en debate</a:t>
            </a:r>
          </a:p>
          <a:p>
            <a:r>
              <a:rPr lang="en-US" dirty="0" smtClean="0"/>
              <a:t>Responder.</a:t>
            </a:r>
          </a:p>
          <a:p>
            <a:r>
              <a:rPr lang="en-US" dirty="0" smtClean="0"/>
              <a:t>En la siguiente parte se muestra las propiedades del campo de texto.</a:t>
            </a:r>
          </a:p>
          <a:p>
            <a:endParaRPr lang="es-ES" dirty="0"/>
          </a:p>
        </p:txBody>
      </p:sp>
      <p:pic>
        <p:nvPicPr>
          <p:cNvPr id="4" name="Marcador de contenido 4"/>
          <p:cNvPicPr>
            <a:picLocks noChangeAspect="1"/>
          </p:cNvPicPr>
          <p:nvPr/>
        </p:nvPicPr>
        <p:blipFill rotWithShape="1">
          <a:blip r:embed="rId2"/>
          <a:srcRect l="31868" t="26865" r="65540" b="68746"/>
          <a:stretch/>
        </p:blipFill>
        <p:spPr>
          <a:xfrm flipH="1">
            <a:off x="1154953" y="2036890"/>
            <a:ext cx="621419" cy="6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1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Campo de texto</a:t>
            </a:r>
            <a:endParaRPr lang="es-ES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72" y="2603500"/>
            <a:ext cx="5952381" cy="13432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s-ES" dirty="0" smtClean="0"/>
              <a:t>Mostrar/ocultar mas opciones de edicion 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Cambio de fuente, estilo de fuente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Viñetas</a:t>
            </a:r>
            <a:endParaRPr lang="es-ES" dirty="0" smtClean="0"/>
          </a:p>
          <a:p>
            <a:pPr>
              <a:buFont typeface="+mj-lt"/>
              <a:buAutoNum type="arabicPeriod"/>
            </a:pPr>
            <a:r>
              <a:rPr lang="es-ES" dirty="0" smtClean="0"/>
              <a:t>Hacer/deshacer enlaces externos (links)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Insertar medios multimedia (videos en linea)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Formatos de fuente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Alineado y sangria de fuente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Insertar ecuaciones, simbolos, tablas o opcion de limpiar todo fomato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Opcion de editar como texto HTML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9879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Tarea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47819" y="2871724"/>
            <a:ext cx="3624309" cy="3416300"/>
          </a:xfrm>
        </p:spPr>
        <p:txBody>
          <a:bodyPr/>
          <a:lstStyle/>
          <a:p>
            <a:r>
              <a:rPr lang="en-US" dirty="0" smtClean="0"/>
              <a:t>Click en “Agregar entrega”</a:t>
            </a:r>
          </a:p>
          <a:p>
            <a:r>
              <a:rPr lang="en-US" dirty="0" smtClean="0"/>
              <a:t>Arrastrar el archivo de tarea</a:t>
            </a:r>
          </a:p>
          <a:p>
            <a:r>
              <a:rPr lang="en-US" dirty="0" smtClean="0"/>
              <a:t>Tomar en cuenta que no sobrepase 1Mb el peso del archivo.</a:t>
            </a:r>
          </a:p>
          <a:p>
            <a:r>
              <a:rPr lang="en-US" dirty="0" smtClean="0"/>
              <a:t>Click en “Guardar cambios”</a:t>
            </a:r>
          </a:p>
          <a:p>
            <a:r>
              <a:rPr lang="en-US" dirty="0" smtClean="0"/>
              <a:t>Tarea enviada.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2170" t="55478" r="65687" b="40556"/>
          <a:stretch/>
        </p:blipFill>
        <p:spPr>
          <a:xfrm>
            <a:off x="1048512" y="2040337"/>
            <a:ext cx="645937" cy="7472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300" t="41960" r="31000" b="14520"/>
          <a:stretch/>
        </p:blipFill>
        <p:spPr>
          <a:xfrm>
            <a:off x="4072128" y="3316224"/>
            <a:ext cx="7888224" cy="33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Elipse 6"/>
          <p:cNvSpPr/>
          <p:nvPr/>
        </p:nvSpPr>
        <p:spPr>
          <a:xfrm>
            <a:off x="4072128" y="6071616"/>
            <a:ext cx="1767840" cy="6609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4212336" y="4163568"/>
            <a:ext cx="7748016" cy="18079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0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Carpeta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22" t="35137" r="69205" b="35956"/>
          <a:stretch/>
        </p:blipFill>
        <p:spPr>
          <a:xfrm>
            <a:off x="6059423" y="2785540"/>
            <a:ext cx="5090107" cy="3554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2146" t="75566" r="65632" b="21185"/>
          <a:stretch/>
        </p:blipFill>
        <p:spPr>
          <a:xfrm>
            <a:off x="1154953" y="2061802"/>
            <a:ext cx="736600" cy="6731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49003" y="2840736"/>
            <a:ext cx="448665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Solo muestra una carpeta, que contiene el agrupamiento de archivos que se relacionan,  como por tema, por fecha, por examen, etc.</a:t>
            </a:r>
            <a:endParaRPr lang="es-E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07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32837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GRACIAS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180844" y="4498150"/>
            <a:ext cx="7830312" cy="768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DEPARTAMENTO IDIOMA TECNICO –FIUSAC-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9285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144</TotalTime>
  <Words>215</Words>
  <Application>Microsoft Office PowerPoint</Application>
  <PresentationFormat>Personalizado</PresentationFormat>
  <Paragraphs>40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Sala de reuniones Ion</vt:lpstr>
      <vt:lpstr>GUIA RAPIDA PARA CAMPUS VIRTUAL  https://uedi.ingenieria.usac.edu.gt/campus/login/</vt:lpstr>
      <vt:lpstr>Iconos </vt:lpstr>
      <vt:lpstr>Cuestionario</vt:lpstr>
      <vt:lpstr>Foro</vt:lpstr>
      <vt:lpstr>Campo de texto</vt:lpstr>
      <vt:lpstr>Tarea</vt:lpstr>
      <vt:lpstr>Carpeta</vt:lpstr>
      <vt:lpstr>GRACIAS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PASOS PARA REGISTRARSE EN EL CAMPUS VIRTUAL</dc:title>
  <dc:creator>David</dc:creator>
  <cp:lastModifiedBy>Ingles tecnico Ingles tecnico</cp:lastModifiedBy>
  <cp:revision>17</cp:revision>
  <dcterms:created xsi:type="dcterms:W3CDTF">2016-02-25T08:24:05Z</dcterms:created>
  <dcterms:modified xsi:type="dcterms:W3CDTF">2016-03-14T20:24:09Z</dcterms:modified>
</cp:coreProperties>
</file>